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699" r:id="rId2"/>
    <p:sldMasterId id="2147483711" r:id="rId3"/>
    <p:sldMasterId id="2147483723" r:id="rId4"/>
    <p:sldMasterId id="2147483735" r:id="rId5"/>
    <p:sldMasterId id="2147483747" r:id="rId6"/>
    <p:sldMasterId id="2147483759" r:id="rId7"/>
    <p:sldMasterId id="2147483807" r:id="rId8"/>
    <p:sldMasterId id="2147483819" r:id="rId9"/>
    <p:sldMasterId id="2147483843" r:id="rId10"/>
  </p:sldMasterIdLst>
  <p:sldIdLst>
    <p:sldId id="256" r:id="rId11"/>
    <p:sldId id="258" r:id="rId12"/>
    <p:sldId id="259" r:id="rId13"/>
    <p:sldId id="260" r:id="rId14"/>
    <p:sldId id="269" r:id="rId15"/>
    <p:sldId id="263" r:id="rId16"/>
    <p:sldId id="264" r:id="rId17"/>
    <p:sldId id="261" r:id="rId18"/>
    <p:sldId id="265" r:id="rId19"/>
    <p:sldId id="266" r:id="rId20"/>
    <p:sldId id="267" r:id="rId21"/>
    <p:sldId id="268" r:id="rId22"/>
    <p:sldId id="262" r:id="rId23"/>
    <p:sldId id="270" r:id="rId24"/>
    <p:sldId id="271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31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6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25412" y="2635046"/>
            <a:ext cx="4918588" cy="2084439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rgbClr val="FA3600"/>
                </a:solidFill>
              </a:defRPr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Master </a:t>
            </a: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32788" y="4862055"/>
            <a:ext cx="4911213" cy="90456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00206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59280"/>
            <a:ext cx="6400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9144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6400800" cy="30480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410267"/>
            <a:ext cx="62484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503680"/>
            <a:ext cx="62484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3716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716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82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62201"/>
            <a:ext cx="3125788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59152"/>
            <a:ext cx="3127375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1" y="1676400"/>
            <a:ext cx="28193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1" y="2275840"/>
            <a:ext cx="28193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1676400"/>
            <a:ext cx="3276600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463040" y="1847088"/>
            <a:ext cx="3090672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676400"/>
            <a:ext cx="28194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1905000"/>
            <a:ext cx="29718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2276856"/>
            <a:ext cx="28194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9041"/>
            <a:ext cx="1295400" cy="431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219199"/>
            <a:ext cx="5181600" cy="4267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xmlns="" id="{08B89D22-1D6E-450B-881F-4D2A4C52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3101618"/>
            <a:ext cx="1463784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9039" y="348275"/>
            <a:ext cx="7934630" cy="101803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446" y="1651820"/>
            <a:ext cx="8229600" cy="4680155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374" y="581378"/>
            <a:ext cx="6318884" cy="967132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A3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48" y="1612488"/>
            <a:ext cx="6290188" cy="4678168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409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457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371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363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021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523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992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83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229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462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2022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174" y="204876"/>
            <a:ext cx="7947632" cy="1018033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961549"/>
            <a:ext cx="4040188" cy="639763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591412"/>
            <a:ext cx="4040188" cy="3035059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1" y="1961549"/>
            <a:ext cx="4041775" cy="639763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1" y="2591412"/>
            <a:ext cx="4041775" cy="3035059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8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1E867DF-3DCA-4725-94F0-F2B6BD747A82}"/>
              </a:ext>
            </a:extLst>
          </p:cNvPr>
          <p:cNvSpPr txBox="1"/>
          <p:nvPr/>
        </p:nvSpPr>
        <p:spPr>
          <a:xfrm>
            <a:off x="-9149" y="6951663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29540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64008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3048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971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6675120" y="63642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43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0" y="2590800"/>
            <a:ext cx="4918588" cy="2084439"/>
          </a:xfrm>
        </p:spPr>
        <p:txBody>
          <a:bodyPr>
            <a:noAutofit/>
          </a:bodyPr>
          <a:lstStyle/>
          <a:p>
            <a:pPr algn="ctr"/>
            <a:r>
              <a:rPr lang="en-IN" sz="6600" b="1" i="1" dirty="0" smtClean="0">
                <a:latin typeface="Tempus Sans ITC" pitchFamily="82" charset="0"/>
              </a:rPr>
              <a:t>COLOR </a:t>
            </a:r>
            <a:r>
              <a:rPr lang="en-IN" sz="6600" b="1" i="1" dirty="0" smtClean="0">
                <a:solidFill>
                  <a:srgbClr val="4E31C9"/>
                </a:solidFill>
                <a:latin typeface="Tempus Sans ITC" pitchFamily="82" charset="0"/>
              </a:rPr>
              <a:t>DETECTION</a:t>
            </a:r>
            <a:endParaRPr lang="en-IN" sz="6600" b="1" i="1" dirty="0">
              <a:solidFill>
                <a:srgbClr val="4E31C9"/>
              </a:solidFill>
              <a:latin typeface="Tempus Sans ITC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5953432"/>
            <a:ext cx="4911213" cy="904568"/>
          </a:xfrm>
        </p:spPr>
        <p:txBody>
          <a:bodyPr/>
          <a:lstStyle/>
          <a:p>
            <a:pPr algn="ctr"/>
            <a:r>
              <a:rPr lang="en-IN" dirty="0" smtClean="0"/>
              <a:t>INFORMATION TECHNOLOGY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9779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4.</a:t>
            </a:r>
            <a:r>
              <a:rPr lang="en-US" dirty="0"/>
              <a:t> Calculate distance to get color </a:t>
            </a:r>
            <a:r>
              <a:rPr lang="en-US" dirty="0" smtClean="0"/>
              <a:t>name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the </a:t>
            </a:r>
            <a:r>
              <a:rPr lang="en-US" dirty="0" smtClean="0"/>
              <a:t>r , g </a:t>
            </a:r>
            <a:r>
              <a:rPr lang="en-US" dirty="0"/>
              <a:t>and b values. Now, we need another function which will return us the color name from RGB values. To get the color name, we calculate a distance(d) which tells us how close we are to color and choose the one having minimum distance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pPr fontAlgn="base"/>
            <a:r>
              <a:rPr lang="en-US" dirty="0"/>
              <a:t>Our distance is calculated by this </a:t>
            </a:r>
            <a:r>
              <a:rPr lang="en-US" dirty="0" smtClean="0"/>
              <a:t>formula: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d </a:t>
            </a:r>
            <a:r>
              <a:rPr lang="en-US" i="1" dirty="0"/>
              <a:t>= abs(Red – </a:t>
            </a:r>
            <a:r>
              <a:rPr lang="en-US" i="1" dirty="0" err="1"/>
              <a:t>ithRedColor</a:t>
            </a:r>
            <a:r>
              <a:rPr lang="en-US" i="1" dirty="0"/>
              <a:t>) + (Green – </a:t>
            </a:r>
            <a:r>
              <a:rPr lang="en-US" i="1" dirty="0" err="1"/>
              <a:t>ithGreenColor</a:t>
            </a:r>
            <a:r>
              <a:rPr lang="en-US" i="1" dirty="0"/>
              <a:t>) + (Blue – </a:t>
            </a:r>
            <a:r>
              <a:rPr lang="en-US" i="1" dirty="0" err="1"/>
              <a:t>ithBlueColor</a:t>
            </a:r>
            <a:r>
              <a:rPr lang="en-US" i="1" dirty="0"/>
              <a:t>)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8207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743200"/>
            <a:ext cx="8229600" cy="2819400"/>
          </a:xfrm>
        </p:spPr>
        <p:txBody>
          <a:bodyPr/>
          <a:lstStyle/>
          <a:p>
            <a:r>
              <a:rPr lang="en-US" dirty="0"/>
              <a:t>Whenever a double click event occurs, it will update the color name and RGB values on the window.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5.Final Colour Display: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5153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0"/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43000"/>
            <a:ext cx="8131968" cy="4572000"/>
          </a:xfrm>
        </p:spPr>
      </p:pic>
    </p:spTree>
    <p:extLst>
      <p:ext uri="{BB962C8B-B14F-4D97-AF65-F5344CB8AC3E}">
        <p14:creationId xmlns:p14="http://schemas.microsoft.com/office/powerpoint/2010/main" val="4154676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95400" y="1295934"/>
            <a:ext cx="2057400" cy="10367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Image from</a:t>
            </a:r>
            <a:b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User</a:t>
            </a:r>
            <a:endParaRPr lang="en-IN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79773" y="1249785"/>
            <a:ext cx="1905000" cy="10828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Read CSV file</a:t>
            </a:r>
            <a:b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with Pandas </a:t>
            </a:r>
            <a:endParaRPr lang="en-IN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8800" y="4566634"/>
            <a:ext cx="1905000" cy="10828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Compare with</a:t>
            </a:r>
            <a:b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dataset</a:t>
            </a:r>
            <a:endParaRPr lang="en-IN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47800" y="4555902"/>
            <a:ext cx="1905000" cy="10828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Display the </a:t>
            </a:r>
            <a:b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colour</a:t>
            </a:r>
            <a:endParaRPr lang="en-IN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6428436" y="2295659"/>
            <a:ext cx="325727" cy="23461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260850" y="631103"/>
            <a:ext cx="384175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237025" y="4915995"/>
            <a:ext cx="2371725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1759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3753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24200" y="304800"/>
            <a:ext cx="586731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Left"/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 w="0"/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reflection blurRad="12700" stA="50000" endPos="50000" dist="5000" dir="5400000" sy="-100000" rotWithShape="0"/>
                </a:effectLst>
              </a:rPr>
              <a:t>G Abhinaya Sri</a:t>
            </a:r>
            <a:br>
              <a:rPr lang="en-US" sz="5400" b="1" cap="all" spc="0" dirty="0" smtClean="0">
                <a:ln w="0"/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reflection blurRad="12700" stA="50000" endPos="50000" dist="5000" dir="5400000" sy="-100000" rotWithShape="0"/>
                </a:effectLst>
              </a:rPr>
            </a:br>
            <a:r>
              <a:rPr lang="en-US" sz="5400" b="1" cap="all" spc="0" dirty="0" smtClean="0">
                <a:ln w="0"/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reflection blurRad="12700" stA="50000" endPos="50000" dist="5000" dir="5400000" sy="-100000" rotWithShape="0"/>
                </a:effectLst>
              </a:rPr>
              <a:t>G phanindhar</a:t>
            </a:r>
          </a:p>
          <a:p>
            <a:pPr algn="ctr"/>
            <a:r>
              <a:rPr lang="en-US" sz="5400" b="1" cap="all" dirty="0" smtClean="0">
                <a:ln w="0"/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reflection blurRad="12700" stA="50000" endPos="50000" dist="5000" dir="5400000" sy="-100000" rotWithShape="0"/>
                </a:effectLst>
              </a:rPr>
              <a:t>M akila </a:t>
            </a:r>
            <a:r>
              <a:rPr lang="en-US" sz="5400" b="1" cap="all" dirty="0" smtClean="0">
                <a:ln w="0"/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reflection blurRad="6350" stA="55000" endA="50" endPos="85000" dist="29997" dir="5400000" sy="-100000" algn="bl" rotWithShape="0"/>
                </a:effectLst>
              </a:rPr>
              <a:t>reddy</a:t>
            </a:r>
            <a:endParaRPr lang="en-US" sz="5400" b="1" cap="all" spc="0" dirty="0">
              <a:ln w="0"/>
              <a:blipFill dpi="0" rotWithShape="1">
                <a:blip r:embed="rId3"/>
                <a:srcRect/>
                <a:tile tx="0" ty="0" sx="100000" sy="100000" flip="none" algn="tl"/>
              </a:blipFill>
              <a:effectLst>
                <a:reflection blurRad="6350" stA="55000" endA="50" endPos="85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2537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3040" y="914400"/>
            <a:ext cx="6196405" cy="4808669"/>
          </a:xfrm>
        </p:spPr>
        <p:txBody>
          <a:bodyPr>
            <a:normAutofit fontScale="92500" lnSpcReduction="10000"/>
          </a:bodyPr>
          <a:lstStyle/>
          <a:p>
            <a:r>
              <a:rPr lang="en-IN" sz="5200" dirty="0"/>
              <a:t>ABSRACT</a:t>
            </a:r>
            <a:r>
              <a:rPr lang="en-IN" sz="5200" dirty="0" smtClean="0"/>
              <a:t>:</a:t>
            </a:r>
            <a:endParaRPr lang="en-IN" dirty="0" smtClean="0"/>
          </a:p>
          <a:p>
            <a:pPr marL="0" indent="0">
              <a:buNone/>
            </a:pPr>
            <a:r>
              <a:rPr lang="en-IN" sz="2600" dirty="0" smtClean="0"/>
              <a:t>Colour </a:t>
            </a:r>
            <a:r>
              <a:rPr lang="en-IN" sz="2600" dirty="0"/>
              <a:t>detection is the process of detecting the name of any </a:t>
            </a:r>
            <a:r>
              <a:rPr lang="en-IN" sz="2600" dirty="0" err="1"/>
              <a:t>color</a:t>
            </a:r>
            <a:r>
              <a:rPr lang="en-IN" sz="2600" dirty="0"/>
              <a:t>. Simple isn’t it? Well, for humans this is an extremely easy task but for computers, it is not straightforward. Human eyes and brains work together to translate light into </a:t>
            </a:r>
            <a:r>
              <a:rPr lang="en-IN" sz="2600" dirty="0" err="1"/>
              <a:t>color</a:t>
            </a:r>
            <a:r>
              <a:rPr lang="en-IN" sz="2600" dirty="0"/>
              <a:t>. Light receptors that are present in our eyes transmit the signal to the brain. Our brain then recognizes the </a:t>
            </a:r>
            <a:r>
              <a:rPr lang="en-IN" sz="2600" dirty="0" err="1"/>
              <a:t>color</a:t>
            </a:r>
            <a:r>
              <a:rPr lang="en-IN" sz="2600" dirty="0"/>
              <a:t>. Since childhood, we have mapped certain lights with their </a:t>
            </a:r>
            <a:r>
              <a:rPr lang="en-IN" sz="2600" dirty="0" err="1"/>
              <a:t>color</a:t>
            </a:r>
            <a:r>
              <a:rPr lang="en-IN" sz="2600" dirty="0"/>
              <a:t> names. We will be using the somewhat same strategy to detect </a:t>
            </a:r>
            <a:r>
              <a:rPr lang="en-IN" sz="2600" dirty="0" err="1"/>
              <a:t>color</a:t>
            </a:r>
            <a:r>
              <a:rPr lang="en-IN" sz="2600" dirty="0"/>
              <a:t> names.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2707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3040" y="1295400"/>
            <a:ext cx="6196405" cy="4427669"/>
          </a:xfrm>
        </p:spPr>
        <p:txBody>
          <a:bodyPr/>
          <a:lstStyle/>
          <a:p>
            <a:pPr marL="0" indent="0">
              <a:buNone/>
            </a:pPr>
            <a:r>
              <a:rPr lang="en-IN" sz="2800" dirty="0"/>
              <a:t>In this </a:t>
            </a:r>
            <a:r>
              <a:rPr lang="en-IN" sz="2800" dirty="0" err="1"/>
              <a:t>color</a:t>
            </a:r>
            <a:r>
              <a:rPr lang="en-IN" sz="2800" dirty="0"/>
              <a:t> detection  , we are going to build an application through which you can automatically get the name of the </a:t>
            </a:r>
            <a:r>
              <a:rPr lang="en-IN" sz="2800" dirty="0" err="1"/>
              <a:t>color</a:t>
            </a:r>
            <a:r>
              <a:rPr lang="en-IN" sz="2800" dirty="0"/>
              <a:t> by clicking on them. So for this, we will have a data file that contains the </a:t>
            </a:r>
            <a:r>
              <a:rPr lang="en-IN" sz="2800" dirty="0" err="1"/>
              <a:t>color</a:t>
            </a:r>
            <a:r>
              <a:rPr lang="en-IN" sz="2800" dirty="0"/>
              <a:t> name and its values.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9136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</p:spPr>
        <p:txBody>
          <a:bodyPr/>
          <a:lstStyle/>
          <a:p>
            <a:r>
              <a:rPr lang="en-IN" dirty="0" smtClean="0"/>
              <a:t>Software &amp; Hardware: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 User Interface:                   Python 3</a:t>
            </a:r>
          </a:p>
          <a:p>
            <a:pPr marL="114300" indent="0">
              <a:buNone/>
            </a:pPr>
            <a:r>
              <a:rPr lang="en-IN" sz="2800" dirty="0"/>
              <a:t> </a:t>
            </a:r>
            <a:r>
              <a:rPr lang="en-IN" sz="2800" dirty="0" smtClean="0"/>
              <a:t>    </a:t>
            </a:r>
          </a:p>
          <a:p>
            <a:r>
              <a:rPr lang="en-IN" sz="2800" dirty="0" smtClean="0"/>
              <a:t> Packages:                           OpenCV package</a:t>
            </a:r>
            <a:br>
              <a:rPr lang="en-IN" sz="2800" dirty="0" smtClean="0"/>
            </a:br>
            <a:r>
              <a:rPr lang="en-IN" sz="2800" dirty="0" smtClean="0"/>
              <a:t>			                Pandas package</a:t>
            </a:r>
            <a:br>
              <a:rPr lang="en-IN" sz="2800" dirty="0" smtClean="0"/>
            </a:br>
            <a:r>
              <a:rPr lang="en-IN" sz="2800" dirty="0" smtClean="0"/>
              <a:t>			                Numpy package</a:t>
            </a:r>
            <a:br>
              <a:rPr lang="en-IN" sz="2800" dirty="0" smtClean="0"/>
            </a:br>
            <a:endParaRPr lang="en-IN" sz="2800" dirty="0" smtClean="0"/>
          </a:p>
          <a:p>
            <a:r>
              <a:rPr lang="en-IN" sz="2800" dirty="0" smtClean="0"/>
              <a:t> Operating System:            Any(Windows / Mac</a:t>
            </a:r>
            <a:br>
              <a:rPr lang="en-IN" sz="2800" dirty="0" smtClean="0"/>
            </a:br>
            <a:r>
              <a:rPr lang="en-IN" sz="2800" dirty="0" smtClean="0"/>
              <a:t>                       		     / Linux)</a:t>
            </a:r>
          </a:p>
          <a:p>
            <a:endParaRPr lang="en-IN" sz="2800" dirty="0" smtClean="0"/>
          </a:p>
        </p:txBody>
      </p:sp>
    </p:spTree>
    <p:extLst>
      <p:ext uri="{BB962C8B-B14F-4D97-AF65-F5344CB8AC3E}">
        <p14:creationId xmlns:p14="http://schemas.microsoft.com/office/powerpoint/2010/main" val="1318423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 smtClean="0"/>
              <a:t>Backend :   CSV file</a:t>
            </a:r>
          </a:p>
          <a:p>
            <a:r>
              <a:rPr lang="en-IN" sz="2400" dirty="0"/>
              <a:t>Additional software:        </a:t>
            </a:r>
            <a:r>
              <a:rPr lang="en-US" sz="2400" dirty="0"/>
              <a:t>Microsoft </a:t>
            </a:r>
            <a:r>
              <a:rPr lang="en-US" sz="2400" dirty="0" smtClean="0"/>
              <a:t> Excel</a:t>
            </a:r>
            <a:r>
              <a:rPr lang="en-US" sz="2400" dirty="0"/>
              <a:t>/</a:t>
            </a:r>
            <a:br>
              <a:rPr lang="en-US" sz="2400" dirty="0"/>
            </a:br>
            <a:r>
              <a:rPr lang="en-US" sz="2400" dirty="0"/>
              <a:t>                                            OpenOffice </a:t>
            </a:r>
            <a:r>
              <a:rPr lang="en-US" sz="2400" dirty="0" smtClean="0"/>
              <a:t> Calc</a:t>
            </a:r>
            <a:r>
              <a:rPr lang="en-US" sz="2400" dirty="0"/>
              <a:t>/</a:t>
            </a:r>
            <a:br>
              <a:rPr lang="en-US" sz="2400" dirty="0"/>
            </a:br>
            <a:r>
              <a:rPr lang="en-US" sz="2400" dirty="0"/>
              <a:t>                                            Google Drive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411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9800"/>
            <a:ext cx="7467600" cy="3733800"/>
          </a:xfrm>
        </p:spPr>
      </p:pic>
      <p:sp>
        <p:nvSpPr>
          <p:cNvPr id="4" name="Rectangle 3"/>
          <p:cNvSpPr/>
          <p:nvPr/>
        </p:nvSpPr>
        <p:spPr>
          <a:xfrm>
            <a:off x="228600" y="29817"/>
            <a:ext cx="775135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1.</a:t>
            </a:r>
            <a:r>
              <a:rPr lang="en-US" sz="5400" dirty="0"/>
              <a:t> Taking an image from 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 smtClean="0"/>
              <a:t>    the user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718414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pandas library is very useful when we need to perform various operations on data files like CSV. </a:t>
            </a:r>
            <a:r>
              <a:rPr lang="en-US" sz="2800" b="1" dirty="0" err="1"/>
              <a:t>pd.read_csv</a:t>
            </a:r>
            <a:r>
              <a:rPr lang="en-US" sz="2800" b="1" dirty="0"/>
              <a:t>()</a:t>
            </a:r>
            <a:r>
              <a:rPr lang="en-US" sz="2800" dirty="0"/>
              <a:t> reads the CSV file and loads it into the pandas </a:t>
            </a:r>
            <a:r>
              <a:rPr lang="en-US" sz="2800" dirty="0" err="1"/>
              <a:t>DataFrame</a:t>
            </a:r>
            <a:r>
              <a:rPr lang="en-US" sz="2800" dirty="0"/>
              <a:t>. We have assigned each column with a name for easy accessing.</a:t>
            </a:r>
            <a:endParaRPr lang="en-IN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2. </a:t>
            </a:r>
            <a:r>
              <a:rPr lang="en-US" dirty="0"/>
              <a:t>R</a:t>
            </a:r>
            <a:r>
              <a:rPr lang="en-US" dirty="0" smtClean="0"/>
              <a:t>ead </a:t>
            </a:r>
            <a:r>
              <a:rPr lang="en-US" dirty="0"/>
              <a:t>the CSV file with </a:t>
            </a:r>
            <a:r>
              <a:rPr lang="en-US" dirty="0" smtClean="0"/>
              <a:t>pandas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1493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733800"/>
            <a:ext cx="8183880" cy="1051560"/>
          </a:xfrm>
        </p:spPr>
        <p:txBody>
          <a:bodyPr>
            <a:normAutofit/>
          </a:bodyPr>
          <a:lstStyle/>
          <a:p>
            <a:pPr algn="r"/>
            <a:r>
              <a:rPr lang="en-IN" sz="2800" dirty="0" smtClean="0"/>
              <a:t>A sample list of colour's in data set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828800"/>
            <a:ext cx="5845575" cy="2147980"/>
          </a:xfrm>
        </p:spPr>
      </p:pic>
    </p:spTree>
    <p:extLst>
      <p:ext uri="{BB962C8B-B14F-4D97-AF65-F5344CB8AC3E}">
        <p14:creationId xmlns:p14="http://schemas.microsoft.com/office/powerpoint/2010/main" val="4118806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3.</a:t>
            </a:r>
            <a:r>
              <a:rPr lang="en-IN" dirty="0"/>
              <a:t> </a:t>
            </a:r>
            <a:r>
              <a:rPr lang="en-IN" dirty="0" smtClean="0"/>
              <a:t>Mouse </a:t>
            </a:r>
            <a:r>
              <a:rPr lang="en-IN" dirty="0" err="1"/>
              <a:t>callback</a:t>
            </a:r>
            <a:r>
              <a:rPr lang="en-IN" dirty="0"/>
              <a:t> </a:t>
            </a:r>
            <a:r>
              <a:rPr lang="en-IN" dirty="0" smtClean="0"/>
              <a:t>event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870960"/>
          </a:xfrm>
        </p:spPr>
        <p:txBody>
          <a:bodyPr/>
          <a:lstStyle/>
          <a:p>
            <a:r>
              <a:rPr lang="en-US" dirty="0" smtClean="0"/>
              <a:t>We </a:t>
            </a:r>
            <a:r>
              <a:rPr lang="en-US" dirty="0"/>
              <a:t>set a callback </a:t>
            </a:r>
            <a:r>
              <a:rPr lang="en-US" dirty="0" smtClean="0"/>
              <a:t>function[</a:t>
            </a:r>
            <a:r>
              <a:rPr lang="en-IN" b="1" dirty="0" err="1"/>
              <a:t>draw_function</a:t>
            </a:r>
            <a:r>
              <a:rPr lang="en-IN" b="1" dirty="0" smtClean="0"/>
              <a:t>()]</a:t>
            </a:r>
            <a:r>
              <a:rPr lang="en-US" dirty="0" smtClean="0"/>
              <a:t> </a:t>
            </a:r>
            <a:r>
              <a:rPr lang="en-US" dirty="0"/>
              <a:t>which will be called when a mouse event happens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It will calculate the </a:t>
            </a:r>
            <a:r>
              <a:rPr lang="en-US" dirty="0" err="1"/>
              <a:t>rgb</a:t>
            </a:r>
            <a:r>
              <a:rPr lang="en-US" dirty="0"/>
              <a:t> values of the pixel which we double click.</a:t>
            </a:r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8191866"/>
      </p:ext>
    </p:extLst>
  </p:cSld>
  <p:clrMapOvr>
    <a:masterClrMapping/>
  </p:clrMapOvr>
</p:sld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_rels/them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theme/theme1.xml><?xml version="1.0" encoding="utf-8"?>
<a:theme xmlns:a="http://schemas.openxmlformats.org/drawingml/2006/main" name="161113-color-template-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Coutur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ushpin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Pushpin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161113-color-template-16x9</Template>
  <TotalTime>1178</TotalTime>
  <Words>337</Words>
  <Application>Microsoft Office PowerPoint</Application>
  <PresentationFormat>On-screen Show (4:3)</PresentationFormat>
  <Paragraphs>30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161113-color-template-16x9</vt:lpstr>
      <vt:lpstr>Pushpin</vt:lpstr>
      <vt:lpstr>Adjacency</vt:lpstr>
      <vt:lpstr>Aspect</vt:lpstr>
      <vt:lpstr>Office Theme</vt:lpstr>
      <vt:lpstr>Technic</vt:lpstr>
      <vt:lpstr>Waveform</vt:lpstr>
      <vt:lpstr>Clarity</vt:lpstr>
      <vt:lpstr>Paper</vt:lpstr>
      <vt:lpstr>Couture</vt:lpstr>
      <vt:lpstr>COLOR DETECTION</vt:lpstr>
      <vt:lpstr>PowerPoint Presentation</vt:lpstr>
      <vt:lpstr>PowerPoint Presentation</vt:lpstr>
      <vt:lpstr>Software &amp; Hardware:</vt:lpstr>
      <vt:lpstr>PowerPoint Presentation</vt:lpstr>
      <vt:lpstr>PowerPoint Presentation</vt:lpstr>
      <vt:lpstr>2. Read the CSV file with pandas</vt:lpstr>
      <vt:lpstr>A sample list of colour's in data set</vt:lpstr>
      <vt:lpstr>3. Mouse callback event</vt:lpstr>
      <vt:lpstr>4. Calculate distance to get color name</vt:lpstr>
      <vt:lpstr>5.Final Colour Display: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DETECTION</dc:title>
  <dc:creator>Ginne Reddy</dc:creator>
  <cp:lastModifiedBy>Ginne Abhi madhu Reddy</cp:lastModifiedBy>
  <cp:revision>26</cp:revision>
  <dcterms:created xsi:type="dcterms:W3CDTF">2006-08-16T00:00:00Z</dcterms:created>
  <dcterms:modified xsi:type="dcterms:W3CDTF">2020-05-23T10:44:18Z</dcterms:modified>
</cp:coreProperties>
</file>